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756126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734" y="-90"/>
      </p:cViewPr>
      <p:guideLst>
        <p:guide orient="horz" pos="2382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67095" y="2348893"/>
            <a:ext cx="6427074" cy="1620771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34190" y="4284716"/>
            <a:ext cx="5292884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CDC4-22E3-421A-ADA5-6697C5A9D9BA}" type="datetimeFigureOut">
              <a:rPr lang="pt-BR" smtClean="0"/>
              <a:t>18/08/2015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F52B6-39F6-4192-B546-B9B4767245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112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CDC4-22E3-421A-ADA5-6697C5A9D9BA}" type="datetimeFigureOut">
              <a:rPr lang="pt-BR" smtClean="0"/>
              <a:t>18/08/2015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F52B6-39F6-4192-B546-B9B4767245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2162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4534133" y="334306"/>
            <a:ext cx="1405923" cy="711318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12427" y="334306"/>
            <a:ext cx="4095684" cy="711318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CDC4-22E3-421A-ADA5-6697C5A9D9BA}" type="datetimeFigureOut">
              <a:rPr lang="pt-BR" smtClean="0"/>
              <a:t>18/08/2015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F52B6-39F6-4192-B546-B9B4767245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6861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CDC4-22E3-421A-ADA5-6697C5A9D9BA}" type="datetimeFigureOut">
              <a:rPr lang="pt-BR" smtClean="0"/>
              <a:t>18/08/2015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F52B6-39F6-4192-B546-B9B4767245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5033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97287" y="4858812"/>
            <a:ext cx="6427074" cy="150175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97287" y="3204786"/>
            <a:ext cx="6427074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CDC4-22E3-421A-ADA5-6697C5A9D9BA}" type="datetimeFigureOut">
              <a:rPr lang="pt-BR" smtClean="0"/>
              <a:t>18/08/2015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F52B6-39F6-4192-B546-B9B4767245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4944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12428" y="1944575"/>
            <a:ext cx="2750147" cy="550291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188595" y="1944575"/>
            <a:ext cx="2751460" cy="550291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CDC4-22E3-421A-ADA5-6697C5A9D9BA}" type="datetimeFigureOut">
              <a:rPr lang="pt-BR" smtClean="0"/>
              <a:t>18/08/2015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F52B6-39F6-4192-B546-B9B4767245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5849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78063" y="302801"/>
            <a:ext cx="6805137" cy="1260211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78063" y="1692533"/>
            <a:ext cx="3340871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78063" y="2397901"/>
            <a:ext cx="3340871" cy="435647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841017" y="1692533"/>
            <a:ext cx="3342183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841017" y="2397901"/>
            <a:ext cx="3342183" cy="435647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CDC4-22E3-421A-ADA5-6697C5A9D9BA}" type="datetimeFigureOut">
              <a:rPr lang="pt-BR" smtClean="0"/>
              <a:t>18/08/2015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F52B6-39F6-4192-B546-B9B4767245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8259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CDC4-22E3-421A-ADA5-6697C5A9D9BA}" type="datetimeFigureOut">
              <a:rPr lang="pt-BR" smtClean="0"/>
              <a:t>18/08/2015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F52B6-39F6-4192-B546-B9B4767245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9424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CDC4-22E3-421A-ADA5-6697C5A9D9BA}" type="datetimeFigureOut">
              <a:rPr lang="pt-BR" smtClean="0"/>
              <a:t>18/08/2015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F52B6-39F6-4192-B546-B9B4767245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5442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78064" y="301050"/>
            <a:ext cx="2487603" cy="128121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956244" y="301051"/>
            <a:ext cx="4226956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78064" y="1582265"/>
            <a:ext cx="2487603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CDC4-22E3-421A-ADA5-6697C5A9D9BA}" type="datetimeFigureOut">
              <a:rPr lang="pt-BR" smtClean="0"/>
              <a:t>18/08/2015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F52B6-39F6-4192-B546-B9B4767245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7113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82060" y="5292884"/>
            <a:ext cx="4536758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482060" y="675613"/>
            <a:ext cx="4536758" cy="453675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482060" y="5917739"/>
            <a:ext cx="4536758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CDC4-22E3-421A-ADA5-6697C5A9D9BA}" type="datetimeFigureOut">
              <a:rPr lang="pt-BR" smtClean="0"/>
              <a:t>18/08/2015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F52B6-39F6-4192-B546-B9B4767245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5788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78063" y="302801"/>
            <a:ext cx="6805137" cy="12602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78063" y="1764295"/>
            <a:ext cx="6805137" cy="49900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378063" y="7008171"/>
            <a:ext cx="1764295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6CDC4-22E3-421A-ADA5-6697C5A9D9BA}" type="datetimeFigureOut">
              <a:rPr lang="pt-BR" smtClean="0"/>
              <a:t>18/08/2015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583432" y="7008171"/>
            <a:ext cx="2394400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5418905" y="7008171"/>
            <a:ext cx="1764295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F52B6-39F6-4192-B546-B9B4767245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2436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SRVdrv16\DR_MKT\MARKETING\TRABALHO\04 - TRANSVERSAL\Marcas\RH\GMO\Campanha Modelo de Gestão_Novos Sistemas\Criacao\Arte\Moldura Yammer\@preview\post yammer_azu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94"/>
            <a:ext cx="7561263" cy="7561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8419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Personalizar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Bruno Malinverni Kubiak</dc:creator>
  <cp:lastModifiedBy>Bernardo Wolff Pacheco</cp:lastModifiedBy>
  <cp:revision>2</cp:revision>
  <dcterms:created xsi:type="dcterms:W3CDTF">2015-08-04T20:00:14Z</dcterms:created>
  <dcterms:modified xsi:type="dcterms:W3CDTF">2015-08-18T14:42:33Z</dcterms:modified>
</cp:coreProperties>
</file>